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2"/>
          <p:cNvSpPr txBox="1">
            <a:spLocks noChangeArrowheads="1"/>
          </p:cNvSpPr>
          <p:nvPr/>
        </p:nvSpPr>
        <p:spPr bwMode="auto">
          <a:xfrm flipH="1">
            <a:off x="76199" y="76200"/>
            <a:ext cx="1676400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Microbiology Dep.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Second year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مربع نص 2"/>
          <p:cNvSpPr txBox="1">
            <a:spLocks noChangeArrowheads="1"/>
          </p:cNvSpPr>
          <p:nvPr/>
        </p:nvSpPr>
        <p:spPr bwMode="auto">
          <a:xfrm flipH="1">
            <a:off x="3733800" y="20320"/>
            <a:ext cx="1402715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ctr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Parasitology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First   </a:t>
            </a:r>
            <a:r>
              <a:rPr lang="en-US" sz="1400" b="1" dirty="0" err="1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Lec</a:t>
            </a: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مربع نص 2"/>
          <p:cNvSpPr txBox="1">
            <a:spLocks noChangeArrowheads="1"/>
          </p:cNvSpPr>
          <p:nvPr/>
        </p:nvSpPr>
        <p:spPr bwMode="auto">
          <a:xfrm flipH="1">
            <a:off x="7010400" y="0"/>
            <a:ext cx="2004695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ctr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Lecturer: Assist prof.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 rt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Dr. Sally Ahmed 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959269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848360"/>
            <a:ext cx="9144000" cy="5181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Introduction</a:t>
            </a:r>
            <a:endParaRPr lang="en-US" sz="1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Parasitology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Is the science that deals with parasites &amp; their pathogenic effects.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Terms of parasitology</a:t>
            </a:r>
            <a:r>
              <a:rPr lang="en-US" b="1" dirty="0">
                <a:latin typeface="Times New Roman"/>
                <a:ea typeface="Calibri"/>
                <a:cs typeface="Arial"/>
              </a:rPr>
              <a:t> 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Parasite: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an organism adapted to live on or in other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organism (host).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Symbiosis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relationship between two dissimilar organisms adapted to living together &amp; lost the ability to live alone.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Mutualism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relationship which is benefit for both associates.</a:t>
            </a:r>
            <a:endParaRPr lang="en-US" sz="14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Commensalisms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relationship between the parasite &amp; the host, when one of the associated is benefited &amp; the other (host) neither benefited nor harmed.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 </a:t>
            </a:r>
            <a:r>
              <a:rPr lang="en-US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 coli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Bacteria live in human colon but doesn’t cause trouble to human.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Parasitism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Where the relationship is harmful to the host.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 </a:t>
            </a:r>
            <a:r>
              <a:rPr lang="en-US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histolytica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1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197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154"/>
            <a:ext cx="9144000" cy="66864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Types of parasite: 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Ectoparasites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organisms (parasite) that live on or in the skin of their hosts. This relationship called “infestation”,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 Arthropods.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Endoparasites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parasites which live inside the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body of the host (in the digestive tract,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extraintestinal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organs &amp; tissues, intracellular. This relationship called </a:t>
            </a:r>
            <a:r>
              <a:rPr lang="en-US" b="1" dirty="0">
                <a:solidFill>
                  <a:srgbClr val="000000"/>
                </a:solidFill>
                <a:latin typeface="Cambria,Bold"/>
                <a:ea typeface="Calibri"/>
                <a:cs typeface="Times New Roman,Bold"/>
              </a:rPr>
              <a:t>“</a:t>
            </a:r>
            <a:r>
              <a:rPr lang="en-US" b="1" dirty="0">
                <a:solidFill>
                  <a:srgbClr val="000000"/>
                </a:solidFill>
                <a:latin typeface="Times New Roman,Bold"/>
                <a:ea typeface="Calibri"/>
                <a:cs typeface="Arial"/>
              </a:rPr>
              <a:t>infection</a:t>
            </a:r>
            <a:r>
              <a:rPr lang="en-US" b="1" dirty="0">
                <a:solidFill>
                  <a:srgbClr val="000000"/>
                </a:solidFill>
                <a:latin typeface="Cambria,Bold"/>
                <a:ea typeface="Calibri"/>
                <a:cs typeface="Times New Roman,Bold"/>
              </a:rPr>
              <a:t>”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Obligate parasites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Parasites that are entirely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dependant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on their hosts &amp; cannot live outside the host.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Facultative parasites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Parasites that are capable of living either free or in or on a host.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Parasites can be classified by the duration of their association with their hosts: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Temporary parasite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Visits a host for a short period.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Permanent parasite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Leads a parasitic life all through its life.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Wandering or Aberrant parasite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Parasite reaches a place where it cannot live.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Pseudoparasite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an object that resembles a parasite or the egg of a parasite but it is not a parasite (called artifact) this is include yeast, hairs, spores…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etc</a:t>
            </a:r>
            <a:endParaRPr lang="en-US" sz="1400" dirty="0">
              <a:solidFill>
                <a:prstClr val="black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93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584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Coprozoic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or Spurious parasite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These are the eggs of some helminthes that are accidental ingested in food &amp; pass through the intestine &amp; are found in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faecal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withoutcausing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infection to the host.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Host: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is the human &amp; organism which harbors the parasite.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Types of hosts: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Definitive host: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the organism in which the adult or final stage of the parasite develops or where sexual reproduction of the parasite occurs.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Schistosoma</a:t>
            </a:r>
            <a:r>
              <a:rPr lang="en-US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spp.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Intermediate host: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organism (host) which harbors the larval (a sexual stage) develops.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Some have two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intermediate hosts.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Paratenic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host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the host in which the parasite is transported &amp; neither gains nor loses infectivity for its definitive host. Or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 carrier or transport host where the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parasite remains viable without further development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Reservoir host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an animal species on which the parasite depends for its survival in nature &amp; acts as a source of infection for other hosts including man.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cutaneous </a:t>
            </a:r>
            <a:r>
              <a:rPr lang="en-US" b="1" i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Leishmania</a:t>
            </a:r>
            <a:r>
              <a:rPr lang="en-US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&amp; its reservoir host is the dog</a:t>
            </a:r>
            <a:r>
              <a:rPr lang="en-US" b="1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1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333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5580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Vector: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Is the transmitter of parasites from host to host . (Agents of transmission).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lvl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It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is essential for the parasite life cycle called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“biological vector” e.g. Anopheles female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which is the vector of the plasmodium parasite (so it is a definitive host &amp; biological vector)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e.g. Sand fly.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lvl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When the vector is not essential for the parasite life cycle, It is called 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“Mechanical vector” e.g. 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E. </a:t>
            </a:r>
            <a:r>
              <a:rPr lang="en-US" sz="2000" b="1" i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histolytica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transmitted by the house fly which is a vector of it but it may be transmitted by other hosts.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itchFamily="18" charset="2"/>
              <a:buChar char="·"/>
            </a:pP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Zoonosis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It is a term applies to the disease which transmitted from animal to human either incidentally or commonly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Classification of parasites 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Kingdom……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Prostista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(unicellular)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Subkingdom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Eucaryota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Are characterized by a nuclear membrane separating the nucleus. 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Procaryota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Are characterized by no nuclear </a:t>
            </a: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membarane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4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3204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Phylum: There are four phyla (plural of phylum) that contain human parasites: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Class: The name of the class should end in "a." Some examples are Some examples are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cestoda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Order</a:t>
            </a:r>
            <a:r>
              <a:rPr lang="ar-IQ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This name ends in "ea." Some examples are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Filaroidea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Family: The family's ending is "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ae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." Some examples are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Heterophyidae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Genus: may have various endings. The first letter of the genus is capitalized and the name is underlined examples is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Entamoeba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Species: have various endings. All letters are small case and the name is underlined. However. The species; name should never be abbreviated. Some examples are </a:t>
            </a:r>
            <a:r>
              <a:rPr lang="en-US" sz="1900" i="1" dirty="0" err="1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E.histolytica</a:t>
            </a:r>
            <a:endParaRPr lang="en-US" sz="1900" i="1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There are three main types of parasites: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Profozoology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Examples include the single-celled organism known as plasmodium. A protozoa can only multiply. Or divide. Within the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bost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Helminthology: These are worm parasites.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Schistosomiasis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is caused by a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helminth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Other examples include 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roundwrorm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pinworm, trichina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spiralis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tapeworm, and fluke.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Entomology: These live on, rather than in their hosts. They include lice and fleas.</a:t>
            </a: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n-US" sz="19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09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Pathogenesis and symptomatology: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· Parasites that injury the host are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Pathogens.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· The development of the damage called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Pathogenesis.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ea typeface="Calibri"/>
                <a:cs typeface="Times New Roman" pitchFamily="18" charset="0"/>
              </a:rPr>
              <a:t>· </a:t>
            </a: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Degree of injury depends on several factors: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Potential virulence of the agent (i.e. its intrinsic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pathogenecity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 mount of inoculum &amp; rapidity of multiplication.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 site of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inculation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4)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Exposure is single or repeated.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Resistance or tolerance of the host to particular strain of agent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6)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Type of damage caused by agent, which either Mechanical, Lytic, Toxic &amp; Allergic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· </a:t>
            </a: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Symptoms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Are the manifestations of pathological process result from the effect of the agent.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· </a:t>
            </a: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Host response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 reaction of the host has distinct bearing on immediate or sub sequent effect of pathogens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92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21080"/>
            <a:ext cx="9144000" cy="63863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Diagnosis: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Diagnosis of parasitic diseases depends on 2 parts: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1) 1</a:t>
            </a:r>
            <a:r>
              <a:rPr lang="en-US" sz="1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st.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Clinical features: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like fever, pain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2) 2</a:t>
            </a:r>
            <a:r>
              <a:rPr lang="en-US" sz="1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nd.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Laboratory diagnosis to: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a)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Detect the presence of eggs, larvae, cysts (in stool, urine, blood sputum).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b)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Distinguished these stages from each other.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c)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Find out whether it is the causative agent or coincidental.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Epidemiology:</a:t>
            </a:r>
            <a:endParaRPr lang="en-US" sz="14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the science concerned with factors which determine the prevalence of infection &amp; incidence of disease. It is the history of the disease including not only infection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 man but also in animals, and agents that serve as reservoir &amp; vectors.</a:t>
            </a:r>
            <a:endParaRPr lang="en-US" sz="14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Prevalence: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Is define as the number of infected individuals at a given time in a designated area.</a:t>
            </a:r>
            <a:endParaRPr lang="en-US" sz="1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9980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34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Mode of infection: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means by which the different infecting agents are transmitted from the host to another.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e.g.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</a:t>
            </a:r>
            <a:r>
              <a:rPr lang="en-US" sz="2400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Plasmodium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400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reach human through injection by the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Anopheles female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 The avenues where they enter the human body called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(portal of </a:t>
            </a:r>
            <a:r>
              <a:rPr lang="en-US" sz="24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entery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).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Control &amp; Prevention: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Parasitic diseases involve the individual &amp; community in which he lives, therefore measures should be taken for these entities.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individual: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 the parasitized individual….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Wingdings"/>
                <a:ea typeface="Calibri"/>
                <a:cs typeface="Wingdings"/>
              </a:rPr>
              <a:t>Ø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Chemotherapy should be used not only to relieve suffering but also to prevent transmission to new host in the community.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Wingdings"/>
                <a:ea typeface="Calibri"/>
                <a:cs typeface="Wingdings"/>
              </a:rPr>
              <a:t>Ø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Calibri"/>
              </a:rPr>
              <a:t>Medical education in methods of personal hygiene &amp; provision of means for taking precautions against exposure.</a:t>
            </a:r>
            <a:endParaRPr lang="ar-IQ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61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1289</Words>
  <Application>Microsoft Office PowerPoint</Application>
  <PresentationFormat>On-screen Show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Dr-dodo</dc:creator>
  <cp:lastModifiedBy>DR.Ahmed Saker 2o1O</cp:lastModifiedBy>
  <cp:revision>5</cp:revision>
  <dcterms:created xsi:type="dcterms:W3CDTF">2006-08-16T00:00:00Z</dcterms:created>
  <dcterms:modified xsi:type="dcterms:W3CDTF">2019-09-23T16:56:10Z</dcterms:modified>
</cp:coreProperties>
</file>